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57" r:id="rId23"/>
    <p:sldId id="278" r:id="rId24"/>
    <p:sldId id="280" r:id="rId25"/>
    <p:sldId id="283" r:id="rId26"/>
    <p:sldId id="284" r:id="rId27"/>
    <p:sldId id="285" r:id="rId28"/>
    <p:sldId id="282" r:id="rId29"/>
    <p:sldId id="28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ar Behdad" initials="SB" lastIdx="11" clrIdx="0">
    <p:extLst>
      <p:ext uri="{19B8F6BF-5375-455C-9EA6-DF929625EA0E}">
        <p15:presenceInfo xmlns:p15="http://schemas.microsoft.com/office/powerpoint/2012/main" userId="9a08b3f8d3f65f0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47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27ED675-13AE-4199-9DAC-08794348155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5FC77CC-95A8-489E-8BCD-FD4AFBD0F2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ED675-13AE-4199-9DAC-08794348155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77CC-95A8-489E-8BCD-FD4AFBD0F2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ED675-13AE-4199-9DAC-08794348155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77CC-95A8-489E-8BCD-FD4AFBD0F2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ED675-13AE-4199-9DAC-08794348155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77CC-95A8-489E-8BCD-FD4AFBD0F2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ED675-13AE-4199-9DAC-08794348155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77CC-95A8-489E-8BCD-FD4AFBD0F2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ED675-13AE-4199-9DAC-08794348155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77CC-95A8-489E-8BCD-FD4AFBD0F2F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ED675-13AE-4199-9DAC-08794348155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77CC-95A8-489E-8BCD-FD4AFBD0F2F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ED675-13AE-4199-9DAC-08794348155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77CC-95A8-489E-8BCD-FD4AFBD0F2F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ED675-13AE-4199-9DAC-08794348155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77CC-95A8-489E-8BCD-FD4AFBD0F2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227ED675-13AE-4199-9DAC-08794348155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77CC-95A8-489E-8BCD-FD4AFBD0F2F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27ED675-13AE-4199-9DAC-08794348155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5FC77CC-95A8-489E-8BCD-FD4AFBD0F2F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27ED675-13AE-4199-9DAC-08794348155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5FC77CC-95A8-489E-8BCD-FD4AFBD0F2F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ebp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ebp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447800"/>
            <a:ext cx="9982200" cy="4800600"/>
          </a:xfrm>
        </p:spPr>
        <p:txBody>
          <a:bodyPr>
            <a:noAutofit/>
          </a:bodyPr>
          <a:lstStyle/>
          <a:p>
            <a:pPr algn="ctr"/>
            <a:br>
              <a:rPr lang="en-US" sz="6000" dirty="0"/>
            </a:br>
            <a:r>
              <a:rPr lang="en-US" sz="6000" dirty="0"/>
              <a:t>The Most Featureful, Smart, Easy &amp; Affordable</a:t>
            </a:r>
            <a:br>
              <a:rPr lang="en-US" sz="6000" dirty="0"/>
            </a:br>
            <a:r>
              <a:rPr lang="en-US" sz="6000" dirty="0"/>
              <a:t>Event Ticketing and </a:t>
            </a:r>
            <a:br>
              <a:rPr lang="en-US" sz="6000" dirty="0"/>
            </a:br>
            <a:r>
              <a:rPr lang="en-US" sz="6000" dirty="0"/>
              <a:t>Box-Office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1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820D48-347F-C722-6759-EA5FC62E9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10" y="-4618"/>
            <a:ext cx="6807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2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68 0.29236 L 0.07097 -0.00024 C 0.05118 -0.06343 0.01263 -0.12871 -0.03489 -0.17848 C -0.08841 -0.23565 -0.13658 -0.26343 -0.17734 -0.26575 L -0.36849 -0.2794 " pathEditMode="relative" rAng="12660000" ptsTypes="AAAAA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-3796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4267200"/>
            <a:ext cx="7696200" cy="1676400"/>
          </a:xfrm>
        </p:spPr>
        <p:txBody>
          <a:bodyPr>
            <a:noAutofit/>
          </a:bodyPr>
          <a:lstStyle/>
          <a:p>
            <a:r>
              <a:rPr lang="en-US" sz="4800" dirty="0"/>
              <a:t>Bar &amp; Drinks</a:t>
            </a:r>
            <a:br>
              <a:rPr lang="en-US" sz="4800" dirty="0"/>
            </a:br>
            <a:r>
              <a:rPr lang="en-US" sz="4800" dirty="0"/>
              <a:t>Order From Seat or POS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F6360-6F81-39BB-8F13-96BD41A22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36" y="304800"/>
            <a:ext cx="4038600" cy="403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C82147-239C-57D8-B201-A54C86D79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18" y="5056909"/>
            <a:ext cx="15240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5B6EF7-46CD-772F-B328-0E45F1E13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457200"/>
            <a:ext cx="416683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03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4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267200"/>
            <a:ext cx="5257800" cy="1676400"/>
          </a:xfrm>
        </p:spPr>
        <p:txBody>
          <a:bodyPr>
            <a:noAutofit/>
          </a:bodyPr>
          <a:lstStyle/>
          <a:p>
            <a:r>
              <a:rPr lang="en-US" sz="4800" dirty="0"/>
              <a:t>Restaurant or Food Stand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F6360-6F81-39BB-8F13-96BD41A22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36" y="304800"/>
            <a:ext cx="4038600" cy="403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BC476D-5B8D-8CC1-AF00-DC44B065B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76800"/>
            <a:ext cx="15240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DB9DCA-BD33-550C-4555-9C4AF8BEF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609600"/>
            <a:ext cx="5441631" cy="330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68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5"/>
                            </p:stCondLst>
                            <p:childTnLst>
                              <p:par>
                                <p:cTn id="8" presetID="14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036" y="4267200"/>
            <a:ext cx="6721764" cy="1676400"/>
          </a:xfrm>
        </p:spPr>
        <p:txBody>
          <a:bodyPr>
            <a:noAutofit/>
          </a:bodyPr>
          <a:lstStyle/>
          <a:p>
            <a:br>
              <a:rPr lang="en-US" sz="4800" dirty="0"/>
            </a:br>
            <a:r>
              <a:rPr lang="en-US" sz="4800" dirty="0"/>
              <a:t>Donation Collection &amp; Donor Management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F6360-6F81-39BB-8F13-96BD41A22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36" y="304800"/>
            <a:ext cx="4038600" cy="403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383312-B470-8576-5F7A-D42FCF074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6" y="5119255"/>
            <a:ext cx="1524000" cy="1524000"/>
          </a:xfrm>
          <a:prstGeom prst="rect">
            <a:avLst/>
          </a:prstGeom>
        </p:spPr>
      </p:pic>
      <p:pic>
        <p:nvPicPr>
          <p:cNvPr id="1028" name="Picture 4" descr="Donation Campaign">
            <a:extLst>
              <a:ext uri="{FF2B5EF4-FFF2-40B4-BE49-F238E27FC236}">
                <a16:creationId xmlns:a16="http://schemas.microsoft.com/office/drawing/2014/main" id="{D403B3C7-A46F-7C11-34FE-320926B71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"/>
            <a:ext cx="2743200" cy="377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BDBF0-BA41-3E8D-6AB3-CA82F43A6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3429000"/>
            <a:ext cx="3865300" cy="148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33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"/>
                            </p:stCondLst>
                            <p:childTnLst>
                              <p:par>
                                <p:cTn id="8" presetID="14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4876800"/>
            <a:ext cx="7696200" cy="1676400"/>
          </a:xfrm>
        </p:spPr>
        <p:txBody>
          <a:bodyPr>
            <a:noAutofit/>
          </a:bodyPr>
          <a:lstStyle/>
          <a:p>
            <a:r>
              <a:rPr lang="en-US" sz="4800" dirty="0"/>
              <a:t>Reviews &amp; </a:t>
            </a:r>
            <a:br>
              <a:rPr lang="en-US" sz="4800" dirty="0"/>
            </a:br>
            <a:r>
              <a:rPr lang="en-US" sz="4800" dirty="0"/>
              <a:t>Reputation Management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F6360-6F81-39BB-8F13-96BD41A22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36" y="304800"/>
            <a:ext cx="4038600" cy="403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0AA4AB-8D6F-F4B2-7DBC-954351D27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3" y="4953000"/>
            <a:ext cx="15240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ED4D32-5744-DCB0-22ED-892B07945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426320"/>
            <a:ext cx="3945082" cy="379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44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4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267200"/>
            <a:ext cx="5257800" cy="1676400"/>
          </a:xfrm>
        </p:spPr>
        <p:txBody>
          <a:bodyPr>
            <a:noAutofit/>
          </a:bodyPr>
          <a:lstStyle/>
          <a:p>
            <a:r>
              <a:rPr lang="en-US" sz="4800" dirty="0"/>
              <a:t>Gift Cards</a:t>
            </a:r>
            <a:br>
              <a:rPr lang="en-US" sz="4800" dirty="0"/>
            </a:br>
            <a:r>
              <a:rPr lang="en-US" sz="4800" dirty="0"/>
              <a:t>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F6360-6F81-39BB-8F13-96BD41A22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36" y="304800"/>
            <a:ext cx="4038600" cy="403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1B0141-71D5-2374-834E-461D66C2C0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81600"/>
            <a:ext cx="15240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65B095-A200-A59F-7FA4-603B8388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609600"/>
            <a:ext cx="5184007" cy="31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67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"/>
                            </p:stCondLst>
                            <p:childTnLst>
                              <p:par>
                                <p:cTn id="8" presetID="14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2ADD5E-9A06-7D4D-E8A8-FCC3A1072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199"/>
            <a:ext cx="12192000" cy="612516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Specifically Designed For</a:t>
            </a:r>
          </a:p>
        </p:txBody>
      </p:sp>
    </p:spTree>
    <p:extLst>
      <p:ext uri="{BB962C8B-B14F-4D97-AF65-F5344CB8AC3E}">
        <p14:creationId xmlns:p14="http://schemas.microsoft.com/office/powerpoint/2010/main" val="307306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2ADD5E-9A06-7D4D-E8A8-FCC3A1072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38200"/>
            <a:ext cx="12192000" cy="60292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Specifically Designed For</a:t>
            </a:r>
          </a:p>
        </p:txBody>
      </p:sp>
    </p:spTree>
    <p:extLst>
      <p:ext uri="{BB962C8B-B14F-4D97-AF65-F5344CB8AC3E}">
        <p14:creationId xmlns:p14="http://schemas.microsoft.com/office/powerpoint/2010/main" val="461732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3311FB-72C7-810B-FBE8-03521152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With Great Features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6F26E-D5BE-8330-6243-DA7F21FE9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68480"/>
            <a:ext cx="10744200" cy="5813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33811C-A0D5-CBFC-76FA-BE6F16560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4343400"/>
            <a:ext cx="4648200" cy="198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76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3311FB-72C7-810B-FBE8-03521152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With Great Features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BC9798-D76D-8962-9804-F7F52270C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914400"/>
            <a:ext cx="10820400" cy="59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5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3311FB-72C7-810B-FBE8-03521152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With Great Features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BC9798-D76D-8962-9804-F7F52270C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694" y="914400"/>
            <a:ext cx="10474611" cy="5902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F59EEF-655B-791F-AE31-497DEF129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00400"/>
            <a:ext cx="5105400" cy="219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04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447800"/>
            <a:ext cx="9982200" cy="38862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A Comprehensive Solution for All Your Online Business, in One Fully Integrated Package</a:t>
            </a:r>
            <a:br>
              <a:rPr lang="en-US" sz="6000" dirty="0"/>
            </a:br>
            <a:endParaRPr lang="en-US" sz="166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B5A662-4775-9BFC-7310-E1334F396B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105400"/>
            <a:ext cx="1524000" cy="152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85747A-35A5-9570-8D0B-D1C3E3848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9672"/>
            <a:ext cx="3733800" cy="195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31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50"/>
                            </p:stCondLst>
                            <p:childTnLst>
                              <p:par>
                                <p:cTn id="8" presetID="14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3311FB-72C7-810B-FBE8-03521152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With Great Features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BC9798-D76D-8962-9804-F7F52270C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914400"/>
            <a:ext cx="10820400" cy="342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358D4-E300-A597-5897-623D1D761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418731"/>
            <a:ext cx="5943600" cy="252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90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3311FB-72C7-810B-FBE8-03521152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With Great Features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BC9798-D76D-8962-9804-F7F52270C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914400"/>
            <a:ext cx="10820400" cy="338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40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19801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15EF93-DADE-9208-EB5D-8DF66B906B5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17A582-DFD1-C2B6-855E-95777A24C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41763"/>
            <a:ext cx="12192000" cy="91415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ED3620-893A-D29F-8D65-B0389B124F79}"/>
              </a:ext>
            </a:extLst>
          </p:cNvPr>
          <p:cNvSpPr txBox="1"/>
          <p:nvPr/>
        </p:nvSpPr>
        <p:spPr>
          <a:xfrm>
            <a:off x="533400" y="749962"/>
            <a:ext cx="106588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1"/>
                </a:solidFill>
              </a:rPr>
              <a:t>BEST RATE IN THE</a:t>
            </a:r>
          </a:p>
          <a:p>
            <a:pPr algn="ctr"/>
            <a:r>
              <a:rPr lang="en-US" sz="8800" b="1" dirty="0">
                <a:solidFill>
                  <a:schemeClr val="accent1"/>
                </a:solidFill>
              </a:rPr>
              <a:t>INDUSTRY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94E71E-F76C-E07C-788B-7727BE9B2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640">
            <a:off x="2472958" y="3594043"/>
            <a:ext cx="97536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03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19801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15EF93-DADE-9208-EB5D-8DF66B906B5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17A582-DFD1-C2B6-855E-95777A24C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41763"/>
            <a:ext cx="12192000" cy="91415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ED3620-893A-D29F-8D65-B0389B124F79}"/>
              </a:ext>
            </a:extLst>
          </p:cNvPr>
          <p:cNvSpPr txBox="1"/>
          <p:nvPr/>
        </p:nvSpPr>
        <p:spPr>
          <a:xfrm>
            <a:off x="533400" y="749962"/>
            <a:ext cx="10658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</a:rPr>
              <a:t>Ticketor refunds your fee when you refund tickets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</a:rPr>
              <a:t>You set the buyer fees and you collect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</a:rPr>
              <a:t>Receive the sales money directly as you sell using your own payment processor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94E71E-F76C-E07C-788B-7727BE9B2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640">
            <a:off x="2472958" y="3594043"/>
            <a:ext cx="97536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88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3311FB-72C7-810B-FBE8-03521152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7"/>
            <a:ext cx="12192000" cy="914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The Complete Seating Chart in One View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604B8A-A77E-7EBB-7EE4-DE93413BF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78897"/>
            <a:ext cx="9296400" cy="5947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49393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3311FB-72C7-810B-FBE8-03521152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7"/>
            <a:ext cx="12192000" cy="914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The Complete Seating Chart in One View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CE5BF-0675-0DBE-FB58-4304AA2F3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42284" y="-1911223"/>
            <a:ext cx="5685648" cy="11946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032553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3311FB-72C7-810B-FBE8-03521152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7"/>
            <a:ext cx="12192000" cy="914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The Complete Seating Chart in One View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1FEF30-C8AA-5D6E-2E26-08F7179C3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277" y="917270"/>
            <a:ext cx="4685923" cy="594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9456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68836-0CD8-EBC5-E264-EBE5C0252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27C418-F36C-738E-19F1-0F0D86B29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7"/>
            <a:ext cx="12192000" cy="914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The Complete Seating Chart in One View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F8FF9-F14E-34EC-9536-0078B3C50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4591050" cy="476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FE32EF-0B27-4DA2-1CE8-AC99127F5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19200"/>
            <a:ext cx="47720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4881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3311FB-72C7-810B-FBE8-03521152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7"/>
            <a:ext cx="12192000" cy="914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All Payment Processors / Methods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56E6FA11-3172-02E0-D0FC-63A635651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1"/>
            <a:ext cx="399737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Square Logo and symbol, meaning, history, PNG, brand">
            <a:extLst>
              <a:ext uri="{FF2B5EF4-FFF2-40B4-BE49-F238E27FC236}">
                <a16:creationId xmlns:a16="http://schemas.microsoft.com/office/drawing/2014/main" id="{CF65234F-4921-B3BD-6F7A-15088BF37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551" y="1828801"/>
            <a:ext cx="29718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177BFD52-5CCE-37F8-CD8B-3A0414854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47" y="3236979"/>
            <a:ext cx="1802753" cy="177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Authorize.Net Payment Gateway | Online Payment Gateways | SITE123">
            <a:extLst>
              <a:ext uri="{FF2B5EF4-FFF2-40B4-BE49-F238E27FC236}">
                <a16:creationId xmlns:a16="http://schemas.microsoft.com/office/drawing/2014/main" id="{CD14D9F7-EE68-A1F2-DD82-80ED0659B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80" y="3736383"/>
            <a:ext cx="3940412" cy="105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Download Zelle Logo in SVG Vector or PNG File Format - Logo.wine">
            <a:extLst>
              <a:ext uri="{FF2B5EF4-FFF2-40B4-BE49-F238E27FC236}">
                <a16:creationId xmlns:a16="http://schemas.microsoft.com/office/drawing/2014/main" id="{7B5D000D-C6FA-DF55-E96E-B5CC4971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727" y="1000685"/>
            <a:ext cx="3145254" cy="209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Venmo Logo and symbol, meaning, history, PNG">
            <a:extLst>
              <a:ext uri="{FF2B5EF4-FFF2-40B4-BE49-F238E27FC236}">
                <a16:creationId xmlns:a16="http://schemas.microsoft.com/office/drawing/2014/main" id="{6A1E4349-C633-291F-E6A8-8CA31CC4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506" y="2617374"/>
            <a:ext cx="3129837" cy="17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Press Resources &amp; Contact Info - Cash App">
            <a:extLst>
              <a:ext uri="{FF2B5EF4-FFF2-40B4-BE49-F238E27FC236}">
                <a16:creationId xmlns:a16="http://schemas.microsoft.com/office/drawing/2014/main" id="{1E77E1D6-5BDC-6663-D6C5-BEE6314C2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8" y="4231336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POS Guidelines | Visa">
            <a:extLst>
              <a:ext uri="{FF2B5EF4-FFF2-40B4-BE49-F238E27FC236}">
                <a16:creationId xmlns:a16="http://schemas.microsoft.com/office/drawing/2014/main" id="{36FB6337-77A0-3572-C212-2F609F550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07" y="5378942"/>
            <a:ext cx="2151088" cy="120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>
            <a:extLst>
              <a:ext uri="{FF2B5EF4-FFF2-40B4-BE49-F238E27FC236}">
                <a16:creationId xmlns:a16="http://schemas.microsoft.com/office/drawing/2014/main" id="{5B866798-FA77-0F3B-9307-2835896D7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727" y="5003863"/>
            <a:ext cx="1436720" cy="86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American Express Logo and symbol, meaning, history, PNG, brand">
            <a:extLst>
              <a:ext uri="{FF2B5EF4-FFF2-40B4-BE49-F238E27FC236}">
                <a16:creationId xmlns:a16="http://schemas.microsoft.com/office/drawing/2014/main" id="{721F99B1-52D9-7289-F660-1B0423953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624" y="5919510"/>
            <a:ext cx="149013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Discover logo and symbol, meaning, history, PNG">
            <a:extLst>
              <a:ext uri="{FF2B5EF4-FFF2-40B4-BE49-F238E27FC236}">
                <a16:creationId xmlns:a16="http://schemas.microsoft.com/office/drawing/2014/main" id="{EEC07EF6-E513-5BE4-B832-7B17BAF53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378942"/>
            <a:ext cx="1877343" cy="10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070918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>
            <a:extLst>
              <a:ext uri="{FF2B5EF4-FFF2-40B4-BE49-F238E27FC236}">
                <a16:creationId xmlns:a16="http://schemas.microsoft.com/office/drawing/2014/main" id="{687E2C80-B245-5E04-97FE-EB6A520BB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464312"/>
            <a:ext cx="38100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3311FB-72C7-810B-FBE8-03521152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7"/>
            <a:ext cx="12192000" cy="914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All Devices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7F95A267-AD41-D1AB-3C47-3CA2D9DE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33475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76EB1D33-C31C-ACA8-4C8D-F580FD0B5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2" y="3806893"/>
            <a:ext cx="265814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Magtek card reader">
            <a:extLst>
              <a:ext uri="{FF2B5EF4-FFF2-40B4-BE49-F238E27FC236}">
                <a16:creationId xmlns:a16="http://schemas.microsoft.com/office/drawing/2014/main" id="{4F8066C6-C34D-85A0-DF16-4BD4A3E6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72" y="5586879"/>
            <a:ext cx="18954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What is EMV? | Square">
            <a:extLst>
              <a:ext uri="{FF2B5EF4-FFF2-40B4-BE49-F238E27FC236}">
                <a16:creationId xmlns:a16="http://schemas.microsoft.com/office/drawing/2014/main" id="{43D5D19D-709F-54C6-8A45-BF5F667A5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06" y="901636"/>
            <a:ext cx="2393241" cy="35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Order WisePOS E Card Reader | Payment for Stripe">
            <a:extLst>
              <a:ext uri="{FF2B5EF4-FFF2-40B4-BE49-F238E27FC236}">
                <a16:creationId xmlns:a16="http://schemas.microsoft.com/office/drawing/2014/main" id="{80E62898-7E4E-EB03-1C31-B0F4B0F51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456" y="3404839"/>
            <a:ext cx="1997688" cy="226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 descr="Stripe Verifone Card Reader">
            <a:extLst>
              <a:ext uri="{FF2B5EF4-FFF2-40B4-BE49-F238E27FC236}">
                <a16:creationId xmlns:a16="http://schemas.microsoft.com/office/drawing/2014/main" id="{D772DB76-3DC3-132F-D179-9D2C95A2D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40" y="1313635"/>
            <a:ext cx="28575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83B587-95CC-581A-F77F-D7164C43F5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6199" y="1550198"/>
            <a:ext cx="2632401" cy="1402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02C959-30C1-9491-45C6-66B696947E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5047" y="4259880"/>
            <a:ext cx="1798095" cy="17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3833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0" y="3810000"/>
            <a:ext cx="6705600" cy="2133600"/>
          </a:xfrm>
        </p:spPr>
        <p:txBody>
          <a:bodyPr>
            <a:noAutofit/>
          </a:bodyPr>
          <a:lstStyle/>
          <a:p>
            <a:r>
              <a:rPr lang="en-US" sz="6000" dirty="0"/>
              <a:t>All Your Online Ticketing Needs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F6360-6F81-39BB-8F13-96BD41A22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6" y="304800"/>
            <a:ext cx="4038600" cy="403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AD291-382E-A2AD-495E-6AFBD84CB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6927"/>
            <a:ext cx="1524000" cy="152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34CB33-4ACB-ADC6-E6E7-1B0DF36BA20D}"/>
              </a:ext>
            </a:extLst>
          </p:cNvPr>
          <p:cNvSpPr txBox="1"/>
          <p:nvPr/>
        </p:nvSpPr>
        <p:spPr>
          <a:xfrm>
            <a:off x="5105400" y="762000"/>
            <a:ext cx="5410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QR Codes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Seating Charts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Coupons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	Season Passes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Membership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	Recurring Event	</a:t>
            </a:r>
            <a:b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Bundles / Packages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	Timed Events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Online Events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		Exchanges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Returns</a:t>
            </a:r>
          </a:p>
          <a:p>
            <a:endParaRPr lang="en-US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738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5"/>
                            </p:stCondLst>
                            <p:childTnLst>
                              <p:par>
                                <p:cTn id="8" presetID="14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3810000"/>
            <a:ext cx="7239000" cy="2057400"/>
          </a:xfrm>
        </p:spPr>
        <p:txBody>
          <a:bodyPr>
            <a:noAutofit/>
          </a:bodyPr>
          <a:lstStyle/>
          <a:p>
            <a:br>
              <a:rPr lang="en-US" sz="6000" dirty="0"/>
            </a:br>
            <a:r>
              <a:rPr lang="en-US" sz="6000" dirty="0"/>
              <a:t>All Your </a:t>
            </a:r>
            <a:br>
              <a:rPr lang="en-US" sz="6000" dirty="0"/>
            </a:br>
            <a:r>
              <a:rPr lang="en-US" sz="6000" dirty="0"/>
              <a:t>Box-Office Needs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F6360-6F81-39BB-8F13-96BD41A22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36" y="304800"/>
            <a:ext cx="4038600" cy="403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C22826-36F5-1657-8978-431E26E55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48200"/>
            <a:ext cx="1524000" cy="1524000"/>
          </a:xfrm>
          <a:prstGeom prst="rect">
            <a:avLst/>
          </a:prstGeom>
        </p:spPr>
      </p:pic>
      <p:pic>
        <p:nvPicPr>
          <p:cNvPr id="3074" name="Picture 2" descr="Sell tickets over the phone or face-to-face at a retail location or the box-office">
            <a:extLst>
              <a:ext uri="{FF2B5EF4-FFF2-40B4-BE49-F238E27FC236}">
                <a16:creationId xmlns:a16="http://schemas.microsoft.com/office/drawing/2014/main" id="{330C0291-CC23-3AB8-5A46-CD3F261AF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966926"/>
            <a:ext cx="223698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826111-87BC-7091-F407-777612628B45}"/>
              </a:ext>
            </a:extLst>
          </p:cNvPr>
          <p:cNvSpPr txBox="1"/>
          <p:nvPr/>
        </p:nvSpPr>
        <p:spPr>
          <a:xfrm>
            <a:off x="4800600" y="805140"/>
            <a:ext cx="5257800" cy="2621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Ticket Booth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	On-The-Go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Over-The-Phone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	Cash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Credit Card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	Thermal Tickets	</a:t>
            </a:r>
            <a:b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Card Reader</a:t>
            </a:r>
          </a:p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	Cash Register</a:t>
            </a:r>
          </a:p>
          <a:p>
            <a:endParaRPr lang="en-US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0794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"/>
                            </p:stCondLst>
                            <p:childTnLst>
                              <p:par>
                                <p:cTn id="8" presetID="14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4267200"/>
            <a:ext cx="6781800" cy="1676400"/>
          </a:xfrm>
        </p:spPr>
        <p:txBody>
          <a:bodyPr>
            <a:noAutofit/>
          </a:bodyPr>
          <a:lstStyle/>
          <a:p>
            <a:r>
              <a:rPr lang="en-US" sz="4800" dirty="0"/>
              <a:t>Website Builder &amp; Content Management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F6360-6F81-39BB-8F13-96BD41A22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36" y="304800"/>
            <a:ext cx="4038600" cy="403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9ACABC-1C7D-C60E-E058-B9F127E2F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6927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65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14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4267200"/>
            <a:ext cx="8610600" cy="1676400"/>
          </a:xfrm>
        </p:spPr>
        <p:txBody>
          <a:bodyPr>
            <a:noAutofit/>
          </a:bodyPr>
          <a:lstStyle/>
          <a:p>
            <a:r>
              <a:rPr lang="en-US" sz="4800" dirty="0"/>
              <a:t>Advanced Marketing, Integrated Newsletter &amp; Text Marketing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F6360-6F81-39BB-8F13-96BD41A22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36" y="304800"/>
            <a:ext cx="4038600" cy="403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0976E4-BD6D-CB6F-7CE8-89B8E2192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5" y="4953000"/>
            <a:ext cx="1524000" cy="1524000"/>
          </a:xfrm>
          <a:prstGeom prst="rect">
            <a:avLst/>
          </a:prstGeom>
        </p:spPr>
      </p:pic>
      <p:pic>
        <p:nvPicPr>
          <p:cNvPr id="4098" name="Picture 2" descr="Everything about Marketing, SEO and Advertising Your Events">
            <a:extLst>
              <a:ext uri="{FF2B5EF4-FFF2-40B4-BE49-F238E27FC236}">
                <a16:creationId xmlns:a16="http://schemas.microsoft.com/office/drawing/2014/main" id="{3340EC40-E78D-B456-126C-EE06B2155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48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0"/>
                            </p:stCondLst>
                            <p:childTnLst>
                              <p:par>
                                <p:cTn id="8" presetID="14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4267200"/>
            <a:ext cx="6781800" cy="1676400"/>
          </a:xfrm>
        </p:spPr>
        <p:txBody>
          <a:bodyPr>
            <a:noAutofit/>
          </a:bodyPr>
          <a:lstStyle/>
          <a:p>
            <a:br>
              <a:rPr lang="en-US" sz="4800" dirty="0"/>
            </a:br>
            <a:r>
              <a:rPr lang="en-US" sz="4800" dirty="0"/>
              <a:t>Online-Store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F6360-6F81-39BB-8F13-96BD41A22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36" y="304800"/>
            <a:ext cx="4038600" cy="403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23259A-3AF4-89C5-A32D-46E78ACAF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94" y="4800600"/>
            <a:ext cx="15240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5720C0-D3FF-5931-AAEF-46D607B17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70409"/>
            <a:ext cx="5173707" cy="382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86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4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4267200"/>
            <a:ext cx="6781800" cy="1676400"/>
          </a:xfrm>
        </p:spPr>
        <p:txBody>
          <a:bodyPr>
            <a:noAutofit/>
          </a:bodyPr>
          <a:lstStyle/>
          <a:p>
            <a:br>
              <a:rPr lang="en-US" sz="4800" dirty="0"/>
            </a:br>
            <a:r>
              <a:rPr lang="en-US" sz="4800" dirty="0"/>
              <a:t>Giftshop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F6360-6F81-39BB-8F13-96BD41A22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36" y="304800"/>
            <a:ext cx="4038600" cy="403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011BF6-A6D2-1FDF-8C1E-93F519D38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96873"/>
            <a:ext cx="1524000" cy="1524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8DD4577-BD5A-3A86-031C-81577E4A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"/>
            <a:ext cx="41433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216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4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F5B908-420F-DC14-3DF3-1B76175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4267200"/>
            <a:ext cx="6781800" cy="1676400"/>
          </a:xfrm>
        </p:spPr>
        <p:txBody>
          <a:bodyPr>
            <a:noAutofit/>
          </a:bodyPr>
          <a:lstStyle/>
          <a:p>
            <a:br>
              <a:rPr lang="en-US" sz="4800" dirty="0"/>
            </a:br>
            <a:r>
              <a:rPr lang="en-US" sz="4800" dirty="0"/>
              <a:t>Concession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F6360-6F81-39BB-8F13-96BD41A22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36" y="304800"/>
            <a:ext cx="4038600" cy="403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A5704F-A873-95E0-AE99-793923F1DD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48200"/>
            <a:ext cx="15240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9BDE2F-CF26-F269-3213-813D3430F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28600"/>
            <a:ext cx="5490168" cy="391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4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4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9250</TotalTime>
  <Words>251</Words>
  <Application>Microsoft Office PowerPoint</Application>
  <PresentationFormat>Widescreen</PresentationFormat>
  <Paragraphs>49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Lucida Sans Unicode</vt:lpstr>
      <vt:lpstr>Verdana</vt:lpstr>
      <vt:lpstr>Wingdings 2</vt:lpstr>
      <vt:lpstr>Wingdings 3</vt:lpstr>
      <vt:lpstr>Concourse</vt:lpstr>
      <vt:lpstr> The Most Featureful, Smart, Easy &amp; Affordable Event Ticketing and  Box-Office System</vt:lpstr>
      <vt:lpstr>A Comprehensive Solution for All Your Online Business, in One Fully Integrated Package </vt:lpstr>
      <vt:lpstr>All Your Online Ticketing Needs</vt:lpstr>
      <vt:lpstr> All Your  Box-Office Needs</vt:lpstr>
      <vt:lpstr>Website Builder &amp; Content Management</vt:lpstr>
      <vt:lpstr>Advanced Marketing, Integrated Newsletter &amp; Text Marketing</vt:lpstr>
      <vt:lpstr> Online-Store</vt:lpstr>
      <vt:lpstr> Giftshop</vt:lpstr>
      <vt:lpstr> Concession</vt:lpstr>
      <vt:lpstr>Bar &amp; Drinks Order From Seat or POS</vt:lpstr>
      <vt:lpstr>Restaurant or Food Stand</vt:lpstr>
      <vt:lpstr> Donation Collection &amp; Donor Management</vt:lpstr>
      <vt:lpstr>Reviews &amp;  Reputation Management</vt:lpstr>
      <vt:lpstr>Gift Cards System</vt:lpstr>
      <vt:lpstr>Specifically Designed For</vt:lpstr>
      <vt:lpstr>Specifically Designed For</vt:lpstr>
      <vt:lpstr>With Great Features</vt:lpstr>
      <vt:lpstr>With Great Features</vt:lpstr>
      <vt:lpstr>With Great Features</vt:lpstr>
      <vt:lpstr>With Great Features</vt:lpstr>
      <vt:lpstr>With Great Features</vt:lpstr>
      <vt:lpstr>PowerPoint Presentation</vt:lpstr>
      <vt:lpstr>PowerPoint Presentation</vt:lpstr>
      <vt:lpstr>The Complete Seating Chart in One View </vt:lpstr>
      <vt:lpstr>The Complete Seating Chart in One View </vt:lpstr>
      <vt:lpstr>The Complete Seating Chart in One View </vt:lpstr>
      <vt:lpstr>The Complete Seating Chart in One View </vt:lpstr>
      <vt:lpstr>All Payment Processors / Methods</vt:lpstr>
      <vt:lpstr>All Devices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Ticketor in a nutshell</dc:title>
  <dc:creator>Salar Behdad</dc:creator>
  <cp:lastModifiedBy>Sam De</cp:lastModifiedBy>
  <cp:revision>139</cp:revision>
  <dcterms:created xsi:type="dcterms:W3CDTF">2020-12-31T04:16:00Z</dcterms:created>
  <dcterms:modified xsi:type="dcterms:W3CDTF">2024-02-13T02:23:17Z</dcterms:modified>
</cp:coreProperties>
</file>